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7" r:id="rId7"/>
    <p:sldId id="260" r:id="rId8"/>
    <p:sldId id="262" r:id="rId9"/>
    <p:sldId id="263" r:id="rId10"/>
    <p:sldId id="264" r:id="rId11"/>
    <p:sldId id="266" r:id="rId12"/>
    <p:sldId id="265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100" d="100"/>
          <a:sy n="100" d="100"/>
        </p:scale>
        <p:origin x="-2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07FB-DBDE-46D4-A176-F675DE5CDA0B}" type="datetimeFigureOut">
              <a:rPr lang="lv-LV" smtClean="0"/>
              <a:t>2014.04.24.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BAF2-8A3D-4B98-A6A4-E3F82EF4839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41478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07FB-DBDE-46D4-A176-F675DE5CDA0B}" type="datetimeFigureOut">
              <a:rPr lang="lv-LV" smtClean="0"/>
              <a:t>2014.04.24.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BAF2-8A3D-4B98-A6A4-E3F82EF4839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50425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07FB-DBDE-46D4-A176-F675DE5CDA0B}" type="datetimeFigureOut">
              <a:rPr lang="lv-LV" smtClean="0"/>
              <a:t>2014.04.24.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BAF2-8A3D-4B98-A6A4-E3F82EF4839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90482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07FB-DBDE-46D4-A176-F675DE5CDA0B}" type="datetimeFigureOut">
              <a:rPr lang="lv-LV" smtClean="0"/>
              <a:t>2014.04.24.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BAF2-8A3D-4B98-A6A4-E3F82EF4839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74748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07FB-DBDE-46D4-A176-F675DE5CDA0B}" type="datetimeFigureOut">
              <a:rPr lang="lv-LV" smtClean="0"/>
              <a:t>2014.04.24.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BAF2-8A3D-4B98-A6A4-E3F82EF4839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87733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07FB-DBDE-46D4-A176-F675DE5CDA0B}" type="datetimeFigureOut">
              <a:rPr lang="lv-LV" smtClean="0"/>
              <a:t>2014.04.24.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BAF2-8A3D-4B98-A6A4-E3F82EF4839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37008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07FB-DBDE-46D4-A176-F675DE5CDA0B}" type="datetimeFigureOut">
              <a:rPr lang="lv-LV" smtClean="0"/>
              <a:t>2014.04.24.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BAF2-8A3D-4B98-A6A4-E3F82EF4839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10316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07FB-DBDE-46D4-A176-F675DE5CDA0B}" type="datetimeFigureOut">
              <a:rPr lang="lv-LV" smtClean="0"/>
              <a:t>2014.04.24.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BAF2-8A3D-4B98-A6A4-E3F82EF4839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66375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07FB-DBDE-46D4-A176-F675DE5CDA0B}" type="datetimeFigureOut">
              <a:rPr lang="lv-LV" smtClean="0"/>
              <a:t>2014.04.24.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BAF2-8A3D-4B98-A6A4-E3F82EF4839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84257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07FB-DBDE-46D4-A176-F675DE5CDA0B}" type="datetimeFigureOut">
              <a:rPr lang="lv-LV" smtClean="0"/>
              <a:t>2014.04.24.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BAF2-8A3D-4B98-A6A4-E3F82EF4839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93925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07FB-DBDE-46D4-A176-F675DE5CDA0B}" type="datetimeFigureOut">
              <a:rPr lang="lv-LV" smtClean="0"/>
              <a:t>2014.04.24.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BAF2-8A3D-4B98-A6A4-E3F82EF4839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24474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D07FB-DBDE-46D4-A176-F675DE5CDA0B}" type="datetimeFigureOut">
              <a:rPr lang="lv-LV" smtClean="0"/>
              <a:t>2014.04.24.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0BAF2-8A3D-4B98-A6A4-E3F82EF4839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86992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2800" dirty="0" smtClean="0"/>
              <a:t>Projekta «Kopā varam vairāk» Nr.2012.EEZ/DAP/MIC/141/4/R/056</a:t>
            </a:r>
            <a:br>
              <a:rPr lang="lv-LV" sz="2800" dirty="0" smtClean="0"/>
            </a:br>
            <a:r>
              <a:rPr lang="lv-LV" sz="2800" dirty="0" smtClean="0"/>
              <a:t>plakāts</a:t>
            </a:r>
            <a:endParaRPr lang="lv-LV" sz="2800" dirty="0"/>
          </a:p>
        </p:txBody>
      </p:sp>
      <p:pic>
        <p:nvPicPr>
          <p:cNvPr id="4" name="Content Placeholder 3" descr="C:\Users\User\Desktop\notici_sev_A3-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6788" y="1600200"/>
            <a:ext cx="651042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7807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u"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/>
          </a:bodyPr>
          <a:lstStyle/>
          <a:p>
            <a:r>
              <a:rPr lang="lv-LV" sz="2400" dirty="0" smtClean="0"/>
              <a:t>Semināra dalībnieki</a:t>
            </a:r>
            <a:endParaRPr lang="lv-LV" sz="2400" dirty="0"/>
          </a:p>
        </p:txBody>
      </p:sp>
      <p:pic>
        <p:nvPicPr>
          <p:cNvPr id="4" name="Content Placeholder 3" descr="C:\Users\Notici_Sev\Pictures\Biedrības foto-video arhivs\Biedrības foto arhīvs\Seminārs par invalīdu asistentiem.       01. 11. 2013  J.Feldmaņa fot\PICT2385  Seminārs par invalīdu asistentiem.  J.Feldmaņa fot.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496944" cy="62809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1802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u"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otici_Sev\Documents\Scanned Documents\Image (11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47065"/>
            <a:ext cx="4221107" cy="580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000" dirty="0" smtClean="0"/>
              <a:t>Apliecība semināra apmeklētājiem</a:t>
            </a:r>
            <a:endParaRPr lang="lv-LV" sz="2000" dirty="0"/>
          </a:p>
        </p:txBody>
      </p:sp>
    </p:spTree>
    <p:extLst>
      <p:ext uri="{BB962C8B-B14F-4D97-AF65-F5344CB8AC3E}">
        <p14:creationId xmlns:p14="http://schemas.microsoft.com/office/powerpoint/2010/main" val="2329807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u"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400" dirty="0" smtClean="0"/>
              <a:t>Dalība Latvijas Cilvēku ar īpašām vajadzībām sadarbības organizācijā SUSTENTO</a:t>
            </a:r>
            <a:endParaRPr lang="lv-LV" sz="2400" dirty="0"/>
          </a:p>
        </p:txBody>
      </p:sp>
      <p:pic>
        <p:nvPicPr>
          <p:cNvPr id="2051" name="Picture 3" descr="C:\Users\Notici_Sev\Documents\Scanned Documents\Image (110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68760"/>
            <a:ext cx="5281850" cy="558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310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u"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lv-LV" dirty="0" smtClean="0"/>
              <a:t>Piedalīšanās diskusijās Saeimā</a:t>
            </a:r>
            <a:endParaRPr lang="lv-LV" dirty="0"/>
          </a:p>
        </p:txBody>
      </p:sp>
      <p:pic>
        <p:nvPicPr>
          <p:cNvPr id="2050" name="Picture 2" descr="C:\Users\Notici_Sev\Pictures\Biedrības foto-video arhivs\Biedrības foto arhīvs\Saeima\PC0305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92852"/>
            <a:ext cx="7848872" cy="588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639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u"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r>
              <a:rPr lang="lv-LV" sz="2400" b="1" dirty="0"/>
              <a:t>Informācija par SIA «</a:t>
            </a:r>
            <a:r>
              <a:rPr lang="lv-LV" sz="2400" b="1" dirty="0" err="1"/>
              <a:t>RESEARCHCUBE»pētījumu</a:t>
            </a:r>
            <a:r>
              <a:rPr lang="lv-LV" sz="2400" b="1" dirty="0"/>
              <a:t> firmu un anketēšanu –pētījumu «</a:t>
            </a:r>
            <a:r>
              <a:rPr lang="lv-LV" sz="2400" b="1" dirty="0" err="1"/>
              <a:t>Cilvēkdrošība</a:t>
            </a:r>
            <a:r>
              <a:rPr lang="lv-LV" sz="2400" b="1" dirty="0"/>
              <a:t>, </a:t>
            </a:r>
            <a:r>
              <a:rPr lang="lv-LV" sz="2400" b="1" dirty="0" err="1"/>
              <a:t>drošumspēja</a:t>
            </a:r>
            <a:r>
              <a:rPr lang="lv-LV" sz="2400" b="1" dirty="0"/>
              <a:t> Mālpils novadā» no 2014. gada marta līdz jūlijam;</a:t>
            </a:r>
            <a:endParaRPr lang="lv-LV" sz="2400" dirty="0"/>
          </a:p>
        </p:txBody>
      </p:sp>
      <p:pic>
        <p:nvPicPr>
          <p:cNvPr id="4" name="Satura vietturis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28" y="1384176"/>
            <a:ext cx="7193772" cy="5395329"/>
          </a:xfrm>
        </p:spPr>
      </p:pic>
    </p:spTree>
    <p:extLst>
      <p:ext uri="{BB962C8B-B14F-4D97-AF65-F5344CB8AC3E}">
        <p14:creationId xmlns:p14="http://schemas.microsoft.com/office/powerpoint/2010/main" val="1798802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u"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Autofit/>
          </a:bodyPr>
          <a:lstStyle/>
          <a:p>
            <a:r>
              <a:rPr lang="lv-LV" sz="3200" dirty="0" smtClean="0"/>
              <a:t>Apspriede</a:t>
            </a:r>
            <a:endParaRPr lang="lv-LV" sz="3200" dirty="0"/>
          </a:p>
        </p:txBody>
      </p:sp>
      <p:pic>
        <p:nvPicPr>
          <p:cNvPr id="6" name="Satura vietturis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84" y="622822"/>
            <a:ext cx="8254072" cy="6190554"/>
          </a:xfrm>
        </p:spPr>
      </p:pic>
    </p:spTree>
    <p:extLst>
      <p:ext uri="{BB962C8B-B14F-4D97-AF65-F5344CB8AC3E}">
        <p14:creationId xmlns:p14="http://schemas.microsoft.com/office/powerpoint/2010/main" val="3777363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u"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Autofit/>
          </a:bodyPr>
          <a:lstStyle/>
          <a:p>
            <a:r>
              <a:rPr lang="lv-LV" sz="3200" dirty="0" smtClean="0"/>
              <a:t>Kopā varam vairāk</a:t>
            </a:r>
            <a:endParaRPr lang="lv-LV" sz="3200" dirty="0"/>
          </a:p>
        </p:txBody>
      </p:sp>
      <p:pic>
        <p:nvPicPr>
          <p:cNvPr id="1026" name="Picture 2" descr="D:\mani-faili\My Documents\Notici sev\web\2014-03-09\P30800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94829"/>
            <a:ext cx="4608512" cy="614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644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u"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Autofit/>
          </a:bodyPr>
          <a:lstStyle/>
          <a:p>
            <a:r>
              <a:rPr lang="lv-LV" sz="2400" dirty="0"/>
              <a:t/>
            </a:r>
            <a:br>
              <a:rPr lang="lv-LV" sz="2400" dirty="0"/>
            </a:br>
            <a:r>
              <a:rPr lang="lv-LV" sz="3200" dirty="0" smtClean="0"/>
              <a:t>Graciozo </a:t>
            </a:r>
            <a:r>
              <a:rPr lang="lv-LV" sz="3200" dirty="0" err="1" smtClean="0"/>
              <a:t>līnījdejotāju</a:t>
            </a:r>
            <a:r>
              <a:rPr lang="lv-LV" sz="3200" dirty="0" smtClean="0"/>
              <a:t> priekšnesums</a:t>
            </a:r>
            <a:r>
              <a:rPr lang="lv-LV" sz="2400" dirty="0"/>
              <a:t/>
            </a:r>
            <a:br>
              <a:rPr lang="lv-LV" sz="2400" dirty="0"/>
            </a:br>
            <a:endParaRPr lang="lv-LV" sz="2400" dirty="0"/>
          </a:p>
        </p:txBody>
      </p:sp>
      <p:pic>
        <p:nvPicPr>
          <p:cNvPr id="2050" name="Picture 2" descr="D:\mani-faili\My Documents\Notici sev\web\bildes Jurģim -mājas lapai\DSC_020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9025"/>
            <a:ext cx="9143999" cy="609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644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u"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Autofit/>
          </a:bodyPr>
          <a:lstStyle/>
          <a:p>
            <a:r>
              <a:rPr lang="lv-LV" sz="3200" dirty="0" smtClean="0"/>
              <a:t>Lielā sadejošana</a:t>
            </a:r>
            <a:endParaRPr lang="lv-LV" sz="3200" dirty="0"/>
          </a:p>
        </p:txBody>
      </p:sp>
      <p:pic>
        <p:nvPicPr>
          <p:cNvPr id="3074" name="Picture 2" descr="D:\mani-faili\My Documents\Notici sev\web\2014-03-09\P30800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0" y="620689"/>
            <a:ext cx="8316416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644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u"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Autofit/>
          </a:bodyPr>
          <a:lstStyle/>
          <a:p>
            <a:r>
              <a:rPr lang="lv-LV" sz="3200" dirty="0" smtClean="0"/>
              <a:t>Saskanīgi</a:t>
            </a:r>
            <a:endParaRPr lang="lv-LV" sz="3200" dirty="0"/>
          </a:p>
        </p:txBody>
      </p:sp>
      <p:pic>
        <p:nvPicPr>
          <p:cNvPr id="4098" name="Picture 2" descr="D:\mani-faili\My Documents\Notici sev\web\2014-03-09\P30800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74695"/>
            <a:ext cx="8244408" cy="618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644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u"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747" y="548680"/>
            <a:ext cx="7054552" cy="936103"/>
          </a:xfrm>
        </p:spPr>
        <p:txBody>
          <a:bodyPr>
            <a:normAutofit fontScale="90000"/>
          </a:bodyPr>
          <a:lstStyle/>
          <a:p>
            <a:r>
              <a:rPr lang="lv-LV" sz="3600" dirty="0" smtClean="0"/>
              <a:t>PROJEKTA «KOPĀ VARAM VAIRĀK»</a:t>
            </a:r>
            <a:br>
              <a:rPr lang="lv-LV" sz="3600" dirty="0" smtClean="0"/>
            </a:br>
            <a:r>
              <a:rPr lang="lv-LV" sz="3600" dirty="0" smtClean="0"/>
              <a:t>2013. GADA 30. AUGUSTA PREZENTĀCIJA</a:t>
            </a:r>
            <a:endParaRPr lang="lv-LV" sz="3600" dirty="0"/>
          </a:p>
        </p:txBody>
      </p:sp>
      <p:pic>
        <p:nvPicPr>
          <p:cNvPr id="1026" name="Picture 2" descr="C:\Users\Notici_Sev\Desktop\New folder (3)\Biedrības sapulce - 30. 08. 2013 0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1571640"/>
            <a:ext cx="6984775" cy="523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408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u"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Autofit/>
          </a:bodyPr>
          <a:lstStyle/>
          <a:p>
            <a:r>
              <a:rPr lang="lv-LV" sz="3200" dirty="0" smtClean="0"/>
              <a:t>Galvenais pasākuma mūziķis</a:t>
            </a:r>
            <a:endParaRPr lang="lv-LV" sz="3200" dirty="0"/>
          </a:p>
        </p:txBody>
      </p:sp>
      <p:pic>
        <p:nvPicPr>
          <p:cNvPr id="5122" name="Picture 2" descr="D:\mani-faili\My Documents\Notici sev\web\2014-03-09\P30801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03416"/>
            <a:ext cx="4680520" cy="624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87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u"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lv-LV" sz="3200" dirty="0" smtClean="0"/>
              <a:t>PROJEKTA VADĪTĀJA IEPAZĪSTINA AR PROJEKTU, RĀDA IZGATAVOTO PLAKĀTU</a:t>
            </a:r>
            <a:endParaRPr lang="lv-LV" sz="3200" dirty="0"/>
          </a:p>
        </p:txBody>
      </p:sp>
      <p:pic>
        <p:nvPicPr>
          <p:cNvPr id="2050" name="Picture 2" descr="C:\Users\Notici_Sev\Desktop\New folder (3)\Biedrības sapulce - 30. 08. 2013 0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59" y="1276164"/>
            <a:ext cx="7382949" cy="553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23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u"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VIZUĀLA INFORMĀCIJA PAR PROJEKTA AKTIVITĀTĒM</a:t>
            </a:r>
            <a:endParaRPr lang="lv-LV" dirty="0"/>
          </a:p>
        </p:txBody>
      </p:sp>
      <p:pic>
        <p:nvPicPr>
          <p:cNvPr id="3074" name="Picture 2" descr="C:\Users\Notici_Sev\Desktop\New folder (3)\Biedrības sapulce - 30. 08. 2013 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8230"/>
            <a:ext cx="7272808" cy="545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807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u"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CIENASTS</a:t>
            </a:r>
            <a:endParaRPr lang="lv-LV"/>
          </a:p>
        </p:txBody>
      </p:sp>
      <p:pic>
        <p:nvPicPr>
          <p:cNvPr id="4098" name="Picture 2" descr="C:\Users\Notici_Sev\Desktop\New folder (3)\Biedrības sapulce - 30. 08. 2013 0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162882"/>
            <a:ext cx="7488831" cy="561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749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u"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Afiša semināram</a:t>
            </a:r>
            <a:endParaRPr lang="lv-LV" dirty="0"/>
          </a:p>
        </p:txBody>
      </p:sp>
      <p:pic>
        <p:nvPicPr>
          <p:cNvPr id="3074" name="Picture 2" descr="C:\Users\Notici_Sev\Documents\Scanned Documents\Image (109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519" y="1151260"/>
            <a:ext cx="4064665" cy="559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011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u"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000" b="1" dirty="0"/>
              <a:t>Projekts „Kopā varam vairāk”līg. Nr. 2012.EEZ/DAP/MIC/141/4/R/056</a:t>
            </a:r>
            <a:r>
              <a:rPr lang="lv-LV" sz="2000" dirty="0"/>
              <a:t/>
            </a:r>
            <a:br>
              <a:rPr lang="lv-LV" sz="2000" dirty="0"/>
            </a:br>
            <a:r>
              <a:rPr lang="lv-LV" sz="2000" b="1" dirty="0"/>
              <a:t>Seminārs „Asistents personām ar invaliditāti” 2013. gada 5. novembrī</a:t>
            </a:r>
            <a:endParaRPr lang="lv-LV" sz="2000" dirty="0"/>
          </a:p>
        </p:txBody>
      </p:sp>
      <p:pic>
        <p:nvPicPr>
          <p:cNvPr id="4" name="Content Placeholder 3" descr="C:\Users\Notici_Sev\Pictures\Biedrības foto-video arhivs\Biedrības foto arhīvs\Seminārs par invalīdu asistentiem.       01. 11. 2013  J.Feldmaņa fot\PICT2375  seminārs par invalīdu asistentiem.  J.Feldmaņa fot.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128792" cy="554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161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u"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400" dirty="0" smtClean="0"/>
              <a:t>Aktivitātē piedalījās 26 dalībnieki</a:t>
            </a:r>
            <a:endParaRPr lang="lv-LV" sz="2400" dirty="0"/>
          </a:p>
        </p:txBody>
      </p:sp>
      <p:pic>
        <p:nvPicPr>
          <p:cNvPr id="5" name="Picture 4" descr="C:\Users\Notici_Sev\Pictures\Biedrības foto-video arhivs\Biedrības foto arhīvs\Seminārs par invalīdu asistentiem.       01. 11. 2013  J.Feldmaņa fot\PICT2385  Seminārs par invalīdu asistentiem.  J.Feldmaņa fot.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400617"/>
            <a:ext cx="2743200" cy="2056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Content Placeholder 6" descr="C:\Users\Notici_Sev\Pictures\Biedrības foto-video arhivs\Biedrības foto arhīvs\Seminārs par invalīdu asistentiem.       01. 11. 2013  J.Feldmaņa fot\PICT2394 seminārs par invalīdu asistentiem. J.Feldmaņa fot.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7416824" cy="5770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1175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u"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400" dirty="0" smtClean="0"/>
              <a:t>Semināra vadītāja mācību centra «BUTS»lektore Inese Segliņa</a:t>
            </a:r>
            <a:endParaRPr lang="lv-LV" sz="2400" dirty="0"/>
          </a:p>
        </p:txBody>
      </p:sp>
      <p:pic>
        <p:nvPicPr>
          <p:cNvPr id="4" name="Content Placeholder 3" descr="C:\Users\Notici_Sev\Pictures\Biedrības foto-video arhivs\Biedrības foto arhīvs\Seminārs par invalīdu asistentiem.       01. 11. 2013  J.Feldmaņa fot\PICT2384 seminārs par invalīdu asistentiem.  J.Feldmaņa fot.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7704856" cy="5688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1890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u"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103</Words>
  <Application>Microsoft Office PowerPoint</Application>
  <PresentationFormat>Slaidrāde ekrānā (4:3)</PresentationFormat>
  <Paragraphs>20</Paragraphs>
  <Slides>20</Slides>
  <Notes>0</Notes>
  <HiddenSlides>0</HiddenSlides>
  <MMClips>0</MMClips>
  <ScaleCrop>false</ScaleCrop>
  <HeadingPairs>
    <vt:vector size="4" baseType="variant">
      <vt:variant>
        <vt:lpstr>Dizains</vt:lpstr>
      </vt:variant>
      <vt:variant>
        <vt:i4>1</vt:i4>
      </vt:variant>
      <vt:variant>
        <vt:lpstr>Slaidu virsraksti</vt:lpstr>
      </vt:variant>
      <vt:variant>
        <vt:i4>20</vt:i4>
      </vt:variant>
    </vt:vector>
  </HeadingPairs>
  <TitlesOfParts>
    <vt:vector size="21" baseType="lpstr">
      <vt:lpstr>Office Theme</vt:lpstr>
      <vt:lpstr>Projekta «Kopā varam vairāk» Nr.2012.EEZ/DAP/MIC/141/4/R/056 plakāts</vt:lpstr>
      <vt:lpstr>PROJEKTA «KOPĀ VARAM VAIRĀK» 2013. GADA 30. AUGUSTA PREZENTĀCIJA</vt:lpstr>
      <vt:lpstr>PROJEKTA VADĪTĀJA IEPAZĪSTINA AR PROJEKTU, RĀDA IZGATAVOTO PLAKĀTU</vt:lpstr>
      <vt:lpstr>VIZUĀLA INFORMĀCIJA PAR PROJEKTA AKTIVITĀTĒM</vt:lpstr>
      <vt:lpstr>CIENASTS</vt:lpstr>
      <vt:lpstr>Afiša semināram</vt:lpstr>
      <vt:lpstr>Projekts „Kopā varam vairāk”līg. Nr. 2012.EEZ/DAP/MIC/141/4/R/056 Seminārs „Asistents personām ar invaliditāti” 2013. gada 5. novembrī</vt:lpstr>
      <vt:lpstr>Aktivitātē piedalījās 26 dalībnieki</vt:lpstr>
      <vt:lpstr>Semināra vadītāja mācību centra «BUTS»lektore Inese Segliņa</vt:lpstr>
      <vt:lpstr>Semināra dalībnieki</vt:lpstr>
      <vt:lpstr>Apliecība semināra apmeklētājiem</vt:lpstr>
      <vt:lpstr>Dalība Latvijas Cilvēku ar īpašām vajadzībām sadarbības organizācijā SUSTENTO</vt:lpstr>
      <vt:lpstr>Piedalīšanās diskusijās Saeimā</vt:lpstr>
      <vt:lpstr>Informācija par SIA «RESEARCHCUBE»pētījumu firmu un anketēšanu –pētījumu «Cilvēkdrošība, drošumspēja Mālpils novadā» no 2014. gada marta līdz jūlijam;</vt:lpstr>
      <vt:lpstr>Apspriede</vt:lpstr>
      <vt:lpstr>Kopā varam vairāk</vt:lpstr>
      <vt:lpstr> Graciozo līnījdejotāju priekšnesums </vt:lpstr>
      <vt:lpstr>Lielā sadejošana</vt:lpstr>
      <vt:lpstr>Saskanīgi</vt:lpstr>
      <vt:lpstr>Galvenais pasākuma mūziķis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PROJEKTA «KOPĀ VARAM VAIRĀK»</dc:title>
  <dc:creator>Notici_Sev</dc:creator>
  <cp:lastModifiedBy>Jurgis</cp:lastModifiedBy>
  <cp:revision>25</cp:revision>
  <dcterms:created xsi:type="dcterms:W3CDTF">2013-09-17T05:54:49Z</dcterms:created>
  <dcterms:modified xsi:type="dcterms:W3CDTF">2014-04-24T19:25:59Z</dcterms:modified>
</cp:coreProperties>
</file>